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Work Sans ExtraLight"/>
      <p:regular r:id="rId15"/>
      <p:bold r:id="rId16"/>
      <p:italic r:id="rId17"/>
      <p:boldItalic r:id="rId18"/>
    </p:embeddedFont>
    <p:embeddedFont>
      <p:font typeface="Inter"/>
      <p:regular r:id="rId19"/>
      <p:bold r:id="rId20"/>
      <p:italic r:id="rId21"/>
      <p:boldItalic r:id="rId22"/>
    </p:embeddedFont>
    <p:embeddedFont>
      <p:font typeface="Roboto Mono Light"/>
      <p:regular r:id="rId23"/>
      <p:bold r:id="rId24"/>
      <p:italic r:id="rId25"/>
      <p:boldItalic r:id="rId26"/>
    </p:embeddedFont>
    <p:embeddedFont>
      <p:font typeface="Work Sans Black"/>
      <p:bold r:id="rId27"/>
      <p:boldItalic r:id="rId28"/>
    </p:embeddedFont>
    <p:embeddedFont>
      <p:font typeface="Work Sans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Inter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boldItalic.fntdata"/><Relationship Id="rId20" Type="http://schemas.openxmlformats.org/officeDocument/2006/relationships/font" Target="fonts/Inter-bold.fntdata"/><Relationship Id="rId22" Type="http://schemas.openxmlformats.org/officeDocument/2006/relationships/font" Target="fonts/Inter-boldItalic.fntdata"/><Relationship Id="rId21" Type="http://schemas.openxmlformats.org/officeDocument/2006/relationships/font" Target="fonts/Inter-italic.fntdata"/><Relationship Id="rId24" Type="http://schemas.openxmlformats.org/officeDocument/2006/relationships/font" Target="fonts/RobotoMonoLight-bold.fntdata"/><Relationship Id="rId23" Type="http://schemas.openxmlformats.org/officeDocument/2006/relationships/font" Target="fonts/RobotoMon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Light-boldItalic.fntdata"/><Relationship Id="rId25" Type="http://schemas.openxmlformats.org/officeDocument/2006/relationships/font" Target="fonts/RobotoMonoLight-italic.fntdata"/><Relationship Id="rId28" Type="http://schemas.openxmlformats.org/officeDocument/2006/relationships/font" Target="fonts/WorkSansBlack-boldItalic.fntdata"/><Relationship Id="rId27" Type="http://schemas.openxmlformats.org/officeDocument/2006/relationships/font" Target="fonts/WorkSans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font" Target="fonts/WorkSans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font" Target="fonts/WorkSansExtraLight-regular.fntdata"/><Relationship Id="rId37" Type="http://schemas.openxmlformats.org/officeDocument/2006/relationships/font" Target="fonts/InterMedium-regular.fntdata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font" Target="fonts/WorkSansExtraLight-italic.fntdata"/><Relationship Id="rId39" Type="http://schemas.openxmlformats.org/officeDocument/2006/relationships/font" Target="fonts/InterMedium-italic.fntdata"/><Relationship Id="rId16" Type="http://schemas.openxmlformats.org/officeDocument/2006/relationships/font" Target="fonts/WorkSansExtraLight-bold.fntdata"/><Relationship Id="rId38" Type="http://schemas.openxmlformats.org/officeDocument/2006/relationships/font" Target="fonts/InterMedium-bold.fntdata"/><Relationship Id="rId19" Type="http://schemas.openxmlformats.org/officeDocument/2006/relationships/font" Target="fonts/Inter-regular.fntdata"/><Relationship Id="rId18" Type="http://schemas.openxmlformats.org/officeDocument/2006/relationships/font" Target="fonts/WorkSansExtra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a48abdf6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a48abdf6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a48abdf6a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a48abdf6a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a48abdf6a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a48abdf6a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a48abdf6a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a48abdf6a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48abdf6a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a48abdf6a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a48abdf6a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a48abdf6a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a48abdf6a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a48abdf6a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a48abdf6a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a48abdf6a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3"/>
          <p:cNvSpPr/>
          <p:nvPr>
            <p:ph idx="4" type="pic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/>
          <p:nvPr>
            <p:ph idx="5" type="pic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9" type="body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0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21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cxnSp>
        <p:nvCxnSpPr>
          <p:cNvPr id="161" name="Google Shape;161;p2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 Summar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6" name="Google Shape;166;p25"/>
          <p:cNvSpPr/>
          <p:nvPr>
            <p:ph idx="2" type="pic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0" name="Google Shape;170;p25"/>
          <p:cNvSpPr/>
          <p:nvPr>
            <p:ph idx="5" type="pic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2" name="Google Shape;172;p25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/>
          <p:nvPr>
            <p:ph idx="8" type="pic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80" name="Google Shape;180;p2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woColTx">
  <p:cSld name="TITLE_AND_TWO_COLUMNS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90" name="Google Shape;190;p26"/>
          <p:cNvSpPr/>
          <p:nvPr>
            <p:ph idx="5" type="pic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5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1" name="Google Shape;201;p27"/>
          <p:cNvSpPr/>
          <p:nvPr>
            <p:ph idx="6" type="pic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/>
          <p:nvPr>
            <p:ph idx="7" type="body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20" name="Google Shape;220;p2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alysis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body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4" name="Google Shape;224;p29"/>
          <p:cNvSpPr/>
          <p:nvPr>
            <p:ph idx="3" type="pic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5" type="body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45" name="Google Shape;245;p30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53" name="Google Shape;253;p3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1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1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9" name="Google Shape;259;p31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1"/>
          <p:cNvSpPr/>
          <p:nvPr>
            <p:ph idx="6" type="pic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8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9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1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9" name="Google Shape;269;p3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>
            <p:ph idx="15" type="body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6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">
  <p:cSld name="CAPTION_ONLY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7" name="Google Shape;277;p32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2"/>
          <p:cNvSpPr/>
          <p:nvPr>
            <p:ph idx="6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idx="7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8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9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83" name="Google Shape;283;p3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2"/>
          <p:cNvSpPr txBox="1"/>
          <p:nvPr>
            <p:ph idx="13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14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6" name="Google Shape;286;p32"/>
          <p:cNvSpPr/>
          <p:nvPr>
            <p:ph idx="15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"/>
          <p:cNvSpPr txBox="1"/>
          <p:nvPr>
            <p:ph idx="16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8" name="Google Shape;288;p32"/>
          <p:cNvSpPr/>
          <p:nvPr>
            <p:ph idx="17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"/>
          <p:cNvSpPr txBox="1"/>
          <p:nvPr>
            <p:ph idx="18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 1">
  <p:cSld name="CAPTION_ONLY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>
            <p:ph idx="2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93" name="Google Shape;293;p33"/>
          <p:cNvSpPr/>
          <p:nvPr>
            <p:ph idx="3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idx="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98" name="Google Shape;298;p3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3"/>
          <p:cNvSpPr txBox="1"/>
          <p:nvPr>
            <p:ph idx="7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0" name="Google Shape;300;p33"/>
          <p:cNvSpPr/>
          <p:nvPr>
            <p:ph idx="8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"/>
          <p:cNvSpPr txBox="1"/>
          <p:nvPr>
            <p:ph idx="9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2" name="Google Shape;302;p33"/>
          <p:cNvSpPr/>
          <p:nvPr>
            <p:ph idx="13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3"/>
          <p:cNvSpPr txBox="1"/>
          <p:nvPr>
            <p:ph idx="14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4" name="Google Shape;304;p3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>
            <p:ph idx="15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16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11" name="Google Shape;311;p34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12" name="Google Shape;312;p34"/>
          <p:cNvSpPr/>
          <p:nvPr>
            <p:ph idx="3" type="pic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/>
          <p:nvPr>
            <p:ph idx="4" type="pic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17" name="Google Shape;317;p3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>
            <p:ph idx="8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9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Tablet">
  <p:cSld name="BIG_NUMB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odern Digital Tablet Mockup On White Background." id="321" name="Google Shape;321;p35"/>
          <p:cNvPicPr preferRelativeResize="0"/>
          <p:nvPr/>
        </p:nvPicPr>
        <p:blipFill rotWithShape="1">
          <a:blip r:embed="rId2">
            <a:alphaModFix/>
          </a:blip>
          <a:srcRect b="0" l="25189" r="24880" t="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isolated mockup iPhone with white screen in a white background on high-quality studio shot.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23169" r="23110" t="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27" name="Google Shape;327;p35"/>
          <p:cNvSpPr txBox="1"/>
          <p:nvPr>
            <p:ph idx="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30" name="Google Shape;330;p3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5"/>
          <p:cNvSpPr txBox="1"/>
          <p:nvPr>
            <p:ph idx="6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7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3" name="Google Shape;333;p35"/>
          <p:cNvSpPr/>
          <p:nvPr>
            <p:ph idx="8" type="pic"/>
          </p:nvPr>
        </p:nvSpPr>
        <p:spPr>
          <a:xfrm>
            <a:off x="752100" y="1234175"/>
            <a:ext cx="976200" cy="2109600"/>
          </a:xfrm>
          <a:prstGeom prst="roundRect">
            <a:avLst>
              <a:gd fmla="val 14756" name="adj"/>
            </a:avLst>
          </a:prstGeom>
          <a:noFill/>
          <a:ln>
            <a:noFill/>
          </a:ln>
        </p:spPr>
      </p:sp>
      <p:sp>
        <p:nvSpPr>
          <p:cNvPr id="334" name="Google Shape;334;p35"/>
          <p:cNvSpPr/>
          <p:nvPr>
            <p:ph idx="9" type="pic"/>
          </p:nvPr>
        </p:nvSpPr>
        <p:spPr>
          <a:xfrm>
            <a:off x="3587175" y="753250"/>
            <a:ext cx="1916100" cy="31164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n Desktop Monitor." id="336" name="Google Shape;3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>
            <p:ph idx="2" type="pic"/>
          </p:nvPr>
        </p:nvSpPr>
        <p:spPr>
          <a:xfrm>
            <a:off x="1479083" y="264705"/>
            <a:ext cx="6138900" cy="36150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>
            <p:ph idx="2" type="pic"/>
          </p:nvPr>
        </p:nvSpPr>
        <p:spPr>
          <a:xfrm>
            <a:off x="1345350" y="1750800"/>
            <a:ext cx="6517500" cy="11877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1">
  <p:cSld name="TITLE_1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>
            <p:ph idx="2" type="pic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8"/>
          <p:cNvSpPr/>
          <p:nvPr>
            <p:ph idx="3" type="pic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38"/>
          <p:cNvSpPr/>
          <p:nvPr>
            <p:ph idx="4" type="pic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/>
          <p:nvPr>
            <p:ph idx="5" type="pic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/>
          <p:nvPr>
            <p:ph idx="6" type="pic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2">
  <p:cSld name="TITLE_18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>
            <p:ph idx="2" type="pic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9"/>
          <p:cNvSpPr/>
          <p:nvPr>
            <p:ph idx="3" type="pic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9"/>
          <p:cNvSpPr/>
          <p:nvPr>
            <p:ph idx="4" type="pic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9"/>
          <p:cNvSpPr/>
          <p:nvPr>
            <p:ph idx="5" type="pic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3">
  <p:cSld name="TITLE_18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4">
  <p:cSld name="TITLE_18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1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3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Analysis">
  <p:cSld name="TITLE_1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2"/>
          <p:cNvSpPr/>
          <p:nvPr>
            <p:ph idx="3" type="pic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4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9" name="Google Shape;369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2"/>
          <p:cNvSpPr txBox="1"/>
          <p:nvPr>
            <p:ph idx="8" type="body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1">
  <p:cSld name="TITLE_1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3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43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9" name="Google Shape;379;p43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3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3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3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9" name="Google Shape;409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3"/>
          <p:cNvSpPr txBox="1"/>
          <p:nvPr>
            <p:ph idx="39" type="body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40" type="subTitle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idx="41" type="body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2">
  <p:cSld name="TITLE_14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0" name="Google Shape;420;p44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4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4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4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4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4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4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4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4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4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44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4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4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4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4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4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4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4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4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4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4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4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4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0" name="Google Shape;450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4"/>
          <p:cNvSpPr/>
          <p:nvPr>
            <p:ph idx="39" type="pic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4"/>
          <p:cNvSpPr/>
          <p:nvPr>
            <p:ph idx="40" type="pic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4"/>
          <p:cNvSpPr/>
          <p:nvPr>
            <p:ph idx="41" type="pic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4"/>
          <p:cNvSpPr/>
          <p:nvPr>
            <p:ph idx="42" type="pic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4"/>
          <p:cNvSpPr/>
          <p:nvPr>
            <p:ph idx="43" type="pic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4"/>
          <p:cNvSpPr/>
          <p:nvPr>
            <p:ph idx="44" type="pic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4"/>
          <p:cNvSpPr/>
          <p:nvPr>
            <p:ph idx="45" type="pic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/>
          <p:nvPr>
            <p:ph idx="46" type="pic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44"/>
          <p:cNvSpPr/>
          <p:nvPr>
            <p:ph idx="47" type="pic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4"/>
          <p:cNvSpPr/>
          <p:nvPr>
            <p:ph idx="48" type="pic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4"/>
          <p:cNvSpPr/>
          <p:nvPr>
            <p:ph idx="49" type="pic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4"/>
          <p:cNvSpPr/>
          <p:nvPr>
            <p:ph idx="50" type="pic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4"/>
          <p:cNvSpPr/>
          <p:nvPr>
            <p:ph idx="51" type="pic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4"/>
          <p:cNvSpPr/>
          <p:nvPr>
            <p:ph idx="52" type="pic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4"/>
          <p:cNvSpPr/>
          <p:nvPr>
            <p:ph idx="53" type="pic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54" type="pic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System">
  <p:cSld name="TITLE_1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70" name="Google Shape;470;p45"/>
          <p:cNvSpPr txBox="1"/>
          <p:nvPr>
            <p:ph idx="2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/>
          <p:nvPr>
            <p:ph idx="3" type="pic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5"/>
          <p:cNvSpPr/>
          <p:nvPr>
            <p:ph idx="4" type="pic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45"/>
          <p:cNvSpPr/>
          <p:nvPr>
            <p:ph idx="5" type="pic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76" name="Google Shape;476;p45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7" name="Google Shape;477;p45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8" name="Google Shape;478;p45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79" name="Google Shape;479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>
            <p:ph idx="9" type="body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1" name="Google Shape;481;p45"/>
          <p:cNvSpPr txBox="1"/>
          <p:nvPr>
            <p:ph idx="13" type="body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2" name="Google Shape;482;p45"/>
          <p:cNvSpPr txBox="1"/>
          <p:nvPr>
            <p:ph idx="14" type="body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/>
          <p:nvPr>
            <p:ph idx="2" type="pic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46"/>
          <p:cNvSpPr/>
          <p:nvPr>
            <p:ph idx="3" type="pic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6"/>
          <p:cNvSpPr/>
          <p:nvPr>
            <p:ph idx="4" type="pic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9" name="Google Shape;489;p46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6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91" name="Google Shape;491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49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4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49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5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" name="Google Shape;507;p50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" name="Google Shape;508;p50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50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1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2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" name="Google Shape;517;p52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53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5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53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24" name="Google Shape;524;p53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54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5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5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56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6" name="Google Shape;536;p56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57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57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57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57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57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57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6" name="Google Shape;546;p57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7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48" name="Google Shape;548;p57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7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7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7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57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58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8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57" name="Google Shape;557;p58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58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58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58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8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58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8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8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9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0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61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1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9" name="Google Shape;579;p62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2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62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6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6" name="Google Shape;586;p6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63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8" name="Google Shape;588;p63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4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3" name="Google Shape;593;p64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4" name="Google Shape;594;p64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7" name="Google Shape;59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5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65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65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65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2" name="Google Shape;602;p65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66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6" name="Google Shape;606;p66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66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66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66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0" name="Google Shape;610;p66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1" name="Google Shape;611;p66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2" name="Google Shape;612;p66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66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4" name="Google Shape;614;p66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5" name="Google Shape;615;p66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66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66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8" name="Google Shape;618;p66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619" name="Google Shape;619;p66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66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6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6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6" name="Google Shape;626;p67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7" name="Google Shape;627;p67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8" name="Google Shape;628;p67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67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0" name="Google Shape;630;p67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67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32" name="Google Shape;632;p67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5" name="Google Shape;63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68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7" name="Google Shape;637;p68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8" name="Google Shape;638;p68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9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1" name="Google Shape;641;p69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4" name="Google Shape;644;p7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70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46" name="Google Shape;646;p70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1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71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7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3" name="Google Shape;653;p72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4" name="Google Shape;654;p72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72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73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4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1" name="Google Shape;661;p74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2" name="Google Shape;662;p74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3" name="Google Shape;663;p74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4" name="Google Shape;664;p74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5" name="Google Shape;665;p74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6" name="Google Shape;666;p74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75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2" name="Google Shape;672;p7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76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4" name="Google Shape;674;p76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5" name="Google Shape;675;p76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76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7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77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0" name="Google Shape;680;p77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81" name="Google Shape;681;p77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82" name="Google Shape;682;p77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77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77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77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77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7" name="Google Shape;687;p77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7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1" name="Google Shape;691;p78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2" name="Google Shape;692;p78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693" name="Google Shape;693;p78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8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" name="Google Shape;697;p7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8" name="Google Shape;698;p79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9" name="Google Shape;699;p79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0" name="Google Shape;700;p79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1" name="Google Shape;701;p79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4" name="Google Shape;704;p80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80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6" name="Google Shape;706;p80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80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8" name="Google Shape;708;p80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80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2" name="Google Shape;712;p81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81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" name="Google Shape;714;p81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81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6" name="Google Shape;716;p81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81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8" name="Google Shape;718;p81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81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3" name="Google Shape;72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6" name="Google Shape;726;p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7" name="Google Shape;72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0" name="Google Shape;73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4" name="Google Shape;734;p8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5" name="Google Shape;735;p8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6" name="Google Shape;7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9" name="Google Shape;739;p8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Google Shape;740;p8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8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2" name="Google Shape;74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4" name="Google Shape;744;p8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5" name="Google Shape;745;p8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8" name="Google Shape;748;p8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8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8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1" name="Google Shape;751;p8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52" name="Google Shape;752;p8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3" name="Google Shape;75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5" name="Google Shape;755;p8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6" name="Google Shape;756;p8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7" name="Google Shape;757;p8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6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6" name="Google Shape;49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hops.n.code@gmail.com" TargetMode="External"/><Relationship Id="rId4" Type="http://schemas.openxmlformats.org/officeDocument/2006/relationships/hyperlink" Target="https://github.com/hops-n-code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0914" l="-423" r="-423" t="-10902"/>
          <a:stretch/>
        </p:blipFill>
        <p:spPr>
          <a:xfrm>
            <a:off x="5034275" y="226500"/>
            <a:ext cx="3883203" cy="4690499"/>
          </a:xfrm>
          <a:prstGeom prst="rect">
            <a:avLst/>
          </a:prstGeom>
        </p:spPr>
      </p:pic>
      <p:sp>
        <p:nvSpPr>
          <p:cNvPr id="763" name="Google Shape;763;p89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764" name="Google Shape;764;p89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FizzBuzz</a:t>
            </a:r>
            <a:br>
              <a:rPr lang="en" sz="8500"/>
            </a:br>
            <a:r>
              <a:rPr b="0" lang="en" sz="1600"/>
              <a:t>CODE KATA</a:t>
            </a:r>
            <a:endParaRPr b="0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0"/>
          <p:cNvSpPr txBox="1"/>
          <p:nvPr>
            <p:ph idx="3" type="body"/>
          </p:nvPr>
        </p:nvSpPr>
        <p:spPr>
          <a:xfrm>
            <a:off x="138550" y="2804700"/>
            <a:ext cx="424800" cy="11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70" name="Google Shape;770;p90"/>
          <p:cNvSpPr txBox="1"/>
          <p:nvPr>
            <p:ph idx="1" type="body"/>
          </p:nvPr>
        </p:nvSpPr>
        <p:spPr>
          <a:xfrm>
            <a:off x="6325900" y="2804700"/>
            <a:ext cx="2612700" cy="11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FizzBuzz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Showtime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cxnSp>
        <p:nvCxnSpPr>
          <p:cNvPr id="771" name="Google Shape;771;p90"/>
          <p:cNvCxnSpPr/>
          <p:nvPr/>
        </p:nvCxnSpPr>
        <p:spPr>
          <a:xfrm>
            <a:off x="563100" y="2989325"/>
            <a:ext cx="727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90"/>
          <p:cNvCxnSpPr/>
          <p:nvPr/>
        </p:nvCxnSpPr>
        <p:spPr>
          <a:xfrm>
            <a:off x="563100" y="3240000"/>
            <a:ext cx="706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0"/>
          <p:cNvCxnSpPr/>
          <p:nvPr/>
        </p:nvCxnSpPr>
        <p:spPr>
          <a:xfrm>
            <a:off x="563100" y="3470100"/>
            <a:ext cx="717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90"/>
          <p:cNvCxnSpPr/>
          <p:nvPr/>
        </p:nvCxnSpPr>
        <p:spPr>
          <a:xfrm>
            <a:off x="563100" y="3708225"/>
            <a:ext cx="738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75" name="Google Shape;775;p90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90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90"/>
          <p:cNvSpPr txBox="1"/>
          <p:nvPr>
            <p:ph idx="4" type="title"/>
          </p:nvPr>
        </p:nvSpPr>
        <p:spPr>
          <a:xfrm>
            <a:off x="302725" y="1181400"/>
            <a:ext cx="67635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1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FIZZBUZZ</a:t>
            </a:r>
            <a:endParaRPr/>
          </a:p>
        </p:txBody>
      </p:sp>
      <p:sp>
        <p:nvSpPr>
          <p:cNvPr id="783" name="Google Shape;783;p91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784" name="Google Shape;784;p91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785" name="Google Shape;785;p91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CODE KATA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6" name="Google Shape;786;p91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792" name="Google Shape;792;p9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793" name="Google Shape;793;p92"/>
          <p:cNvSpPr txBox="1"/>
          <p:nvPr>
            <p:ph idx="3" type="title"/>
          </p:nvPr>
        </p:nvSpPr>
        <p:spPr>
          <a:xfrm>
            <a:off x="4801800" y="8058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run</a:t>
            </a:r>
            <a:endParaRPr/>
          </a:p>
        </p:txBody>
      </p:sp>
      <p:sp>
        <p:nvSpPr>
          <p:cNvPr id="794" name="Google Shape;794;p92"/>
          <p:cNvSpPr txBox="1"/>
          <p:nvPr>
            <p:ph idx="1" type="body"/>
          </p:nvPr>
        </p:nvSpPr>
        <p:spPr>
          <a:xfrm>
            <a:off x="4805700" y="1376225"/>
            <a:ext cx="4108500" cy="30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Fizz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4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Buzz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Fizz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7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8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Fizz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Buzz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11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Fizz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13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/>
              <a:t>14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1200"/>
              <a:t>FizzBuzz</a:t>
            </a:r>
            <a:endParaRPr sz="1200"/>
          </a:p>
        </p:txBody>
      </p:sp>
      <p:sp>
        <p:nvSpPr>
          <p:cNvPr id="795" name="Google Shape;795;p92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Method that receives numbers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If is multiple of 3, return </a:t>
            </a: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Fizz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If is multiple of 5, return </a:t>
            </a: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Buzz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If is multiple of 3 and 5, return </a:t>
            </a: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FizzBuzz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Else, return the number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92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3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802" name="Google Shape;802;p93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803" name="Google Shape;803;p93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804" name="Google Shape;804;p93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CODE KATA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5" name="Google Shape;805;p93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4"/>
          <p:cNvSpPr txBox="1"/>
          <p:nvPr>
            <p:ph type="title"/>
          </p:nvPr>
        </p:nvSpPr>
        <p:spPr>
          <a:xfrm>
            <a:off x="226525" y="762000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811" name="Google Shape;811;p94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Work on your own IDE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Follow along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Pauses for quick questions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Pay close attention!</a:t>
            </a:r>
            <a:endParaRPr/>
          </a:p>
        </p:txBody>
      </p:sp>
      <p:sp>
        <p:nvSpPr>
          <p:cNvPr id="812" name="Google Shape;812;p94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3" name="Google Shape;813;p94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14" name="Google Shape;81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25" y="443755"/>
            <a:ext cx="4493674" cy="376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187" y="1929325"/>
            <a:ext cx="4064399" cy="23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5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SHOWTIME</a:t>
            </a:r>
            <a:endParaRPr/>
          </a:p>
        </p:txBody>
      </p:sp>
      <p:sp>
        <p:nvSpPr>
          <p:cNvPr id="821" name="Google Shape;821;p95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822" name="Google Shape;822;p95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823" name="Google Shape;823;p95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CODE KATA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4" name="Google Shape;824;p95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830" name="Google Shape;830;p9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31" name="Google Shape;831;p96"/>
          <p:cNvSpPr txBox="1"/>
          <p:nvPr>
            <p:ph idx="3" type="title"/>
          </p:nvPr>
        </p:nvSpPr>
        <p:spPr>
          <a:xfrm>
            <a:off x="226525" y="666751"/>
            <a:ext cx="41190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32" name="Google Shape;832;p96"/>
          <p:cNvSpPr txBox="1"/>
          <p:nvPr>
            <p:ph idx="1" type="body"/>
          </p:nvPr>
        </p:nvSpPr>
        <p:spPr>
          <a:xfrm>
            <a:off x="226525" y="2080458"/>
            <a:ext cx="4119000" cy="28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César Romero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hops.n.code@gmail.com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https://github.com/hops-n-code</a:t>
            </a:r>
            <a:endParaRPr/>
          </a:p>
        </p:txBody>
      </p:sp>
      <p:pic>
        <p:nvPicPr>
          <p:cNvPr id="833" name="Google Shape;83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000" y="512250"/>
            <a:ext cx="4118999" cy="41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